
<file path=[Content_Types].xml><?xml version="1.0" encoding="utf-8"?>
<Types xmlns="http://schemas.openxmlformats.org/package/2006/content-types">
  <Default Extension="wdp" ContentType="image/vnd.ms-photo"/>
  <Default Extension="jpeg" ContentType="image/jpeg"/>
  <Default Extension="tiff" ContentType="image/tif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5"/>
  </p:notesMasterIdLst>
  <p:sldIdLst>
    <p:sldId id="256" r:id="rId4"/>
    <p:sldId id="258" r:id="rId6"/>
    <p:sldId id="257" r:id="rId7"/>
    <p:sldId id="259" r:id="rId8"/>
  </p:sldIdLst>
  <p:sldSz cx="12192000" cy="6858000"/>
  <p:notesSz cx="7772400" cy="10058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99FA4"/>
    <a:srgbClr val="B5DF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media/>
</file>

<file path=ppt/media/hdphoto1.wdp>
</file>

<file path=ppt/media/image1.jpeg>
</file>

<file path=ppt/media/image1.tiff>
</file>

<file path=ppt/media/image2.png>
</file>

<file path=ppt/media/image2.tiff>
</file>

<file path=ppt/media/image3.png>
</file>

<file path=ppt/media/image3.tiff>
</file>

<file path=ppt/media/image4.png>
</file>

<file path=ppt/media/image4.tiff>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6" name="PlaceHolder 1"/>
          <p:cNvSpPr>
            <a:spLocks noGrp="1"/>
          </p:cNvSpPr>
          <p:nvPr>
            <p:ph type="sldImg"/>
          </p:nvPr>
        </p:nvSpPr>
        <p:spPr>
          <a:xfrm>
            <a:off x="533520" y="764280"/>
            <a:ext cx="6704640" cy="3771360"/>
          </a:xfrm>
          <a:prstGeom prst="rect">
            <a:avLst/>
          </a:prstGeom>
        </p:spPr>
        <p:txBody>
          <a:bodyPr lIns="0" tIns="0" rIns="0" bIns="0" anchor="ctr"/>
          <a:p>
            <a:pPr algn="ctr"/>
            <a:r>
              <a:rPr lang="en-CA" sz="4400" b="0" strike="noStrike" spc="-1">
                <a:latin typeface="Arial"/>
              </a:rPr>
              <a:t>Click to move the slide</a:t>
            </a:r>
            <a:endParaRPr lang="en-CA" sz="4400" b="0" strike="noStrike" spc="-1">
              <a:latin typeface="Arial"/>
            </a:endParaRPr>
          </a:p>
        </p:txBody>
      </p:sp>
      <p:sp>
        <p:nvSpPr>
          <p:cNvPr id="77" name="PlaceHolder 2"/>
          <p:cNvSpPr>
            <a:spLocks noGrp="1"/>
          </p:cNvSpPr>
          <p:nvPr>
            <p:ph type="body"/>
          </p:nvPr>
        </p:nvSpPr>
        <p:spPr>
          <a:xfrm>
            <a:off x="777240" y="4777560"/>
            <a:ext cx="6217560" cy="4525920"/>
          </a:xfrm>
          <a:prstGeom prst="rect">
            <a:avLst/>
          </a:prstGeom>
        </p:spPr>
        <p:txBody>
          <a:bodyPr lIns="0" tIns="0" rIns="0" bIns="0"/>
          <a:p>
            <a:r>
              <a:rPr lang="en-CA" sz="2000" b="0" strike="noStrike" spc="-1">
                <a:latin typeface="Arial"/>
              </a:rPr>
              <a:t>Click to edit the notes format</a:t>
            </a:r>
            <a:endParaRPr lang="en-CA" sz="2000" b="0" strike="noStrike" spc="-1">
              <a:latin typeface="Arial"/>
            </a:endParaRPr>
          </a:p>
        </p:txBody>
      </p:sp>
      <p:sp>
        <p:nvSpPr>
          <p:cNvPr id="78" name="PlaceHolder 3"/>
          <p:cNvSpPr>
            <a:spLocks noGrp="1"/>
          </p:cNvSpPr>
          <p:nvPr>
            <p:ph type="hdr"/>
          </p:nvPr>
        </p:nvSpPr>
        <p:spPr>
          <a:xfrm>
            <a:off x="0" y="0"/>
            <a:ext cx="3372840" cy="502560"/>
          </a:xfrm>
          <a:prstGeom prst="rect">
            <a:avLst/>
          </a:prstGeom>
        </p:spPr>
        <p:txBody>
          <a:bodyPr lIns="0" tIns="0" rIns="0" bIns="0"/>
          <a:p>
            <a:r>
              <a:rPr lang="en-CA" sz="1400" b="0" strike="noStrike" spc="-1">
                <a:latin typeface="Times New Roman"/>
              </a:rPr>
              <a:t>&lt;header&gt;</a:t>
            </a:r>
            <a:endParaRPr lang="en-CA" sz="1400" b="0" strike="noStrike" spc="-1">
              <a:latin typeface="Times New Roman"/>
            </a:endParaRPr>
          </a:p>
        </p:txBody>
      </p:sp>
      <p:sp>
        <p:nvSpPr>
          <p:cNvPr id="79" name="PlaceHolder 4"/>
          <p:cNvSpPr>
            <a:spLocks noGrp="1"/>
          </p:cNvSpPr>
          <p:nvPr>
            <p:ph type="dt"/>
          </p:nvPr>
        </p:nvSpPr>
        <p:spPr>
          <a:xfrm>
            <a:off x="4399200" y="0"/>
            <a:ext cx="3372840" cy="502560"/>
          </a:xfrm>
          <a:prstGeom prst="rect">
            <a:avLst/>
          </a:prstGeom>
        </p:spPr>
        <p:txBody>
          <a:bodyPr lIns="0" tIns="0" rIns="0" bIns="0"/>
          <a:p>
            <a:pPr algn="r"/>
            <a:r>
              <a:rPr lang="en-CA" sz="1400" b="0" strike="noStrike" spc="-1">
                <a:latin typeface="Times New Roman"/>
              </a:rPr>
              <a:t>&lt;date/time&gt;</a:t>
            </a:r>
            <a:endParaRPr lang="en-CA" sz="1400" b="0" strike="noStrike" spc="-1">
              <a:latin typeface="Times New Roman"/>
            </a:endParaRPr>
          </a:p>
        </p:txBody>
      </p:sp>
      <p:sp>
        <p:nvSpPr>
          <p:cNvPr id="80" name="PlaceHolder 5"/>
          <p:cNvSpPr>
            <a:spLocks noGrp="1"/>
          </p:cNvSpPr>
          <p:nvPr>
            <p:ph type="ftr"/>
          </p:nvPr>
        </p:nvSpPr>
        <p:spPr>
          <a:xfrm>
            <a:off x="0" y="9555480"/>
            <a:ext cx="3372840" cy="502560"/>
          </a:xfrm>
          <a:prstGeom prst="rect">
            <a:avLst/>
          </a:prstGeom>
        </p:spPr>
        <p:txBody>
          <a:bodyPr lIns="0" tIns="0" rIns="0" bIns="0" anchor="b"/>
          <a:p>
            <a:r>
              <a:rPr lang="en-CA" sz="1400" b="0" strike="noStrike" spc="-1">
                <a:latin typeface="Times New Roman"/>
              </a:rPr>
              <a:t>&lt;footer&gt;</a:t>
            </a:r>
            <a:endParaRPr lang="en-CA" sz="1400" b="0" strike="noStrike" spc="-1">
              <a:latin typeface="Times New Roman"/>
            </a:endParaRPr>
          </a:p>
        </p:txBody>
      </p:sp>
      <p:sp>
        <p:nvSpPr>
          <p:cNvPr id="81" name="PlaceHolder 6"/>
          <p:cNvSpPr>
            <a:spLocks noGrp="1"/>
          </p:cNvSpPr>
          <p:nvPr>
            <p:ph type="sldNum"/>
          </p:nvPr>
        </p:nvSpPr>
        <p:spPr>
          <a:xfrm>
            <a:off x="4399200" y="9555480"/>
            <a:ext cx="3372840" cy="502560"/>
          </a:xfrm>
          <a:prstGeom prst="rect">
            <a:avLst/>
          </a:prstGeom>
        </p:spPr>
        <p:txBody>
          <a:bodyPr lIns="0" tIns="0" rIns="0" bIns="0" anchor="b"/>
          <a:p>
            <a:pPr algn="r"/>
            <a:fld id="{DB148727-7655-4850-99A4-1BC2743C5E93}" type="slidenum">
              <a:rPr lang="en-CA" sz="1400" b="0" strike="noStrike" spc="-1">
                <a:latin typeface="Times New Roman"/>
              </a:rPr>
            </a:fld>
            <a:endParaRPr lang="en-CA" sz="1400" b="0" strike="noStrike" spc="-1">
              <a:latin typeface="Times New Roman"/>
            </a:endParaRPr>
          </a:p>
        </p:txBody>
      </p:sp>
    </p:spTree>
  </p:cSld>
  <p:clrMap bg1="lt1" tx1="dk1" bg2="lt2" tx2="dk2" accent1="accent1" accent2="accent2" accent3="accent3" accent4="accent4" accent5="accent5" accent6="accent6" hlink="hlink" folHlink="folHlink"/>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PlaceHolder 1"/>
          <p:cNvSpPr>
            <a:spLocks noGrp="1"/>
          </p:cNvSpPr>
          <p:nvPr>
            <p:ph type="sldImg"/>
          </p:nvPr>
        </p:nvSpPr>
        <p:spPr>
          <a:xfrm>
            <a:off x="759460" y="462915"/>
            <a:ext cx="6252845" cy="3979545"/>
          </a:xfrm>
          <a:prstGeom prst="rect">
            <a:avLst/>
          </a:prstGeom>
        </p:spPr>
      </p:sp>
      <p:sp>
        <p:nvSpPr>
          <p:cNvPr id="96" name="PlaceHolder 2"/>
          <p:cNvSpPr>
            <a:spLocks noGrp="1"/>
          </p:cNvSpPr>
          <p:nvPr>
            <p:ph type="body"/>
          </p:nvPr>
        </p:nvSpPr>
        <p:spPr>
          <a:xfrm>
            <a:off x="759460" y="4860290"/>
            <a:ext cx="6217285" cy="4479925"/>
          </a:xfrm>
          <a:prstGeom prst="rect">
            <a:avLst/>
          </a:prstGeom>
        </p:spPr>
        <p:txBody>
          <a:bodyPr lIns="0" tIns="0" rIns="0" bIns="0"/>
          <a:p>
            <a:pPr marL="215900" indent="-215900">
              <a:lnSpc>
                <a:spcPct val="100000"/>
              </a:lnSpc>
            </a:pPr>
            <a:r>
              <a:rPr lang="en-CA" sz="2000" b="0" strike="noStrike" spc="-1">
                <a:latin typeface="Arial"/>
              </a:rPr>
              <a:t>Learning a new language on your own is incredibly difficult. It is easy to get off course, to check out and never come back again. </a:t>
            </a:r>
            <a:endParaRPr lang="en-CA" sz="2000" b="0" strike="noStrike" spc="-1">
              <a:latin typeface="Arial"/>
            </a:endParaRPr>
          </a:p>
          <a:p>
            <a:pPr marL="215900" indent="-215900">
              <a:lnSpc>
                <a:spcPct val="100000"/>
              </a:lnSpc>
            </a:pPr>
            <a:r>
              <a:rPr lang="en-CA" sz="2000" b="0" strike="noStrike" spc="-1">
                <a:latin typeface="Arial"/>
              </a:rPr>
              <a:t>If you’re anything like me, you can get so engrossed in your book, that it’s easy to to lose track of the world around you and you can’t wait to pick it up again. </a:t>
            </a:r>
            <a:endParaRPr lang="en-CA" sz="2000" b="0" strike="noStrike" spc="-1">
              <a:latin typeface="Arial"/>
            </a:endParaRPr>
          </a:p>
          <a:p>
            <a:pPr marL="215900" indent="-215900">
              <a:lnSpc>
                <a:spcPct val="100000"/>
              </a:lnSpc>
            </a:pPr>
            <a:r>
              <a:rPr lang="en-CA" sz="2000" b="0" strike="noStrike" spc="-1">
                <a:latin typeface="Arial"/>
              </a:rPr>
              <a:t>Meshing these 2 ideas together, we’ve created the perfect app to help you improve your foreign comprehension making it fun</a:t>
            </a:r>
            <a:r>
              <a:rPr lang="" altLang="en-CA" sz="2000" b="0" strike="noStrike" spc="-1">
                <a:latin typeface="Arial"/>
              </a:rPr>
              <a:t>...</a:t>
            </a:r>
            <a:r>
              <a:rPr lang="en-CA" sz="2000" b="0" strike="noStrike" spc="-1">
                <a:latin typeface="Arial"/>
              </a:rPr>
              <a:t> </a:t>
            </a:r>
            <a:r>
              <a:rPr lang="" altLang="en-CA" sz="2000" b="0" strike="noStrike" spc="-1">
                <a:latin typeface="Arial"/>
              </a:rPr>
              <a:t>which is </a:t>
            </a:r>
            <a:r>
              <a:rPr lang="en-CA" sz="2000" b="0" strike="noStrike" spc="-1">
                <a:latin typeface="Arial"/>
              </a:rPr>
              <a:t>really, the easiest way to learn a new language!</a:t>
            </a:r>
            <a:endParaRPr lang="en-CA" sz="2000" b="0" strike="noStrike" spc="-1">
              <a:latin typeface="Arial"/>
            </a:endParaRPr>
          </a:p>
          <a:p>
            <a:pPr marL="215900" indent="-215900">
              <a:lnSpc>
                <a:spcPct val="100000"/>
              </a:lnSpc>
            </a:pPr>
            <a:endParaRPr lang="en-CA" sz="2000" b="0" strike="noStrike" spc="-1">
              <a:latin typeface="Arial"/>
            </a:endParaRPr>
          </a:p>
          <a:p>
            <a:pPr marL="215900" indent="-215900">
              <a:lnSpc>
                <a:spcPct val="100000"/>
              </a:lnSpc>
            </a:pPr>
            <a:r>
              <a:rPr lang="en-CA" sz="2000" b="0" strike="noStrike" spc="-1">
                <a:latin typeface="Arial"/>
              </a:rPr>
              <a:t>Welcome to Linguista!</a:t>
            </a:r>
            <a:endParaRPr lang="en-CA" sz="2000" b="0" strike="noStrike" spc="-1">
              <a:latin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sldImg"/>
          </p:nvPr>
        </p:nvSpPr>
        <p:spPr>
          <a:xfrm>
            <a:off x="533520" y="549015"/>
            <a:ext cx="6704280" cy="3771000"/>
          </a:xfrm>
          <a:prstGeom prst="rect">
            <a:avLst/>
          </a:prstGeom>
        </p:spPr>
      </p:sp>
      <p:sp>
        <p:nvSpPr>
          <p:cNvPr id="100" name="PlaceHolder 2"/>
          <p:cNvSpPr>
            <a:spLocks noGrp="1"/>
          </p:cNvSpPr>
          <p:nvPr>
            <p:ph type="body"/>
          </p:nvPr>
        </p:nvSpPr>
        <p:spPr>
          <a:xfrm>
            <a:off x="777240" y="4347030"/>
            <a:ext cx="6217200" cy="4525560"/>
          </a:xfrm>
          <a:prstGeom prst="rect">
            <a:avLst/>
          </a:prstGeom>
        </p:spPr>
        <p:txBody>
          <a:bodyPr lIns="0" tIns="0" rIns="0" bIns="0"/>
          <a:p>
            <a:pPr marL="215900" indent="-215900">
              <a:lnSpc>
                <a:spcPct val="100000"/>
              </a:lnSpc>
            </a:pPr>
            <a:r>
              <a:rPr lang="en-CA" sz="2000" b="0" strike="noStrike">
                <a:latin typeface="Arial"/>
                <a:sym typeface="+mn-ea"/>
              </a:rPr>
              <a:t>I’m Kate, </a:t>
            </a:r>
            <a:r>
              <a:rPr lang="en-US" altLang="en-CA" sz="2000" b="0" strike="noStrike">
                <a:latin typeface="Arial"/>
                <a:sym typeface="+mn-ea"/>
              </a:rPr>
              <a:t>I spent 12 years in radio, the last 7 of which I was an award winning producer making commercials and station imaging for radio stations across the country. My passion for creating and a desire to be in an ever evolving and growing industry is what led me to Lighthouse Labs. I really like hanging out in the front-end and really enjoy the project management </a:t>
            </a:r>
            <a:r>
              <a:rPr lang="" altLang="en-US" sz="2000" b="0" strike="noStrike">
                <a:latin typeface="Arial"/>
                <a:sym typeface="+mn-ea"/>
              </a:rPr>
              <a:t>and market research </a:t>
            </a:r>
            <a:r>
              <a:rPr lang="en-US" altLang="en-CA" sz="2000" b="0" strike="noStrike">
                <a:latin typeface="Arial"/>
                <a:sym typeface="+mn-ea"/>
              </a:rPr>
              <a:t>aspects involved in making an app.</a:t>
            </a:r>
            <a:endParaRPr lang="en-US" altLang="en-CA" sz="2000" b="0" strike="noStrike">
              <a:latin typeface="Arial"/>
              <a:sym typeface="+mn-ea"/>
            </a:endParaRPr>
          </a:p>
          <a:p>
            <a:pPr marL="215900" indent="-215900">
              <a:lnSpc>
                <a:spcPct val="100000"/>
              </a:lnSpc>
            </a:pPr>
            <a:r>
              <a:rPr lang="en-CA" sz="2000" b="0" strike="noStrike">
                <a:latin typeface="Arial"/>
                <a:sym typeface="+mn-ea"/>
              </a:rPr>
              <a:t>We will be going into further detail on this in a few minutes ... </a:t>
            </a:r>
            <a:r>
              <a:rPr lang="" altLang="en-CA" sz="2000" b="0" strike="noStrike">
                <a:latin typeface="Arial"/>
                <a:sym typeface="+mn-ea"/>
              </a:rPr>
              <a:t>however, I took charge of the front end, building the initial HTML structure, breaking it down into React components  and styling with Sass I also conducted the Market research and planned with the UX/UI in mind.</a:t>
            </a:r>
            <a:endParaRPr lang="" altLang="en-CA" sz="2000" b="0" strike="noStrike">
              <a:latin typeface="Arial"/>
              <a:sym typeface="+mn-ea"/>
            </a:endParaRPr>
          </a:p>
          <a:p>
            <a:pPr marL="215900" indent="-215900">
              <a:lnSpc>
                <a:spcPct val="100000"/>
              </a:lnSpc>
            </a:pPr>
            <a:r>
              <a:rPr lang="" altLang="en-CA" sz="2000" b="0" strike="noStrike" spc="-1">
                <a:latin typeface="Arial"/>
              </a:rPr>
              <a:t>I'm joined by Dan...</a:t>
            </a:r>
            <a:endParaRPr lang="" altLang="en-CA" sz="2000" b="0" strike="noStrike" spc="-1">
              <a:latin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sldImg"/>
          </p:nvPr>
        </p:nvSpPr>
        <p:spPr>
          <a:xfrm>
            <a:off x="964565" y="262255"/>
            <a:ext cx="5524500" cy="2948940"/>
          </a:xfrm>
          <a:prstGeom prst="rect">
            <a:avLst/>
          </a:prstGeom>
        </p:spPr>
      </p:sp>
      <p:sp>
        <p:nvSpPr>
          <p:cNvPr id="98" name="PlaceHolder 2"/>
          <p:cNvSpPr>
            <a:spLocks noGrp="1"/>
          </p:cNvSpPr>
          <p:nvPr>
            <p:ph type="body"/>
          </p:nvPr>
        </p:nvSpPr>
        <p:spPr>
          <a:xfrm>
            <a:off x="777240" y="3320235"/>
            <a:ext cx="6217200" cy="4525560"/>
          </a:xfrm>
          <a:prstGeom prst="rect">
            <a:avLst/>
          </a:prstGeom>
        </p:spPr>
        <p:txBody>
          <a:bodyPr lIns="0" tIns="0" rIns="0" bIns="0"/>
          <a:p>
            <a:pPr marL="215900" indent="-215900">
              <a:lnSpc>
                <a:spcPct val="100000"/>
              </a:lnSpc>
            </a:pPr>
            <a:r>
              <a:rPr lang="" altLang="en-CA" sz="2000" b="0" strike="noStrike" spc="-1">
                <a:latin typeface="Arial"/>
              </a:rPr>
              <a:t>In our Market Research, w</a:t>
            </a:r>
            <a:r>
              <a:rPr lang="en-CA" sz="2000" b="0" strike="noStrike" spc="-1">
                <a:latin typeface="Arial"/>
              </a:rPr>
              <a:t>e </a:t>
            </a:r>
            <a:r>
              <a:rPr lang="" altLang="en-CA" sz="2000" b="0" strike="noStrike" spc="-1">
                <a:latin typeface="Arial"/>
              </a:rPr>
              <a:t>found</a:t>
            </a:r>
            <a:r>
              <a:rPr lang="en-CA" sz="2000" b="0" strike="noStrike" spc="-1">
                <a:latin typeface="Arial"/>
              </a:rPr>
              <a:t> </a:t>
            </a:r>
            <a:r>
              <a:rPr lang="" altLang="en-CA" sz="2000" b="0" strike="noStrike" spc="-1">
                <a:latin typeface="Arial"/>
              </a:rPr>
              <a:t>the following 3 </a:t>
            </a:r>
            <a:r>
              <a:rPr lang="en-CA" sz="2000" b="0" strike="noStrike" spc="-1">
                <a:latin typeface="Arial"/>
              </a:rPr>
              <a:t>main points we needed to </a:t>
            </a:r>
            <a:r>
              <a:rPr lang="" altLang="en-CA" sz="2000" b="0" strike="noStrike" spc="-1">
                <a:latin typeface="Arial"/>
              </a:rPr>
              <a:t>adress</a:t>
            </a:r>
            <a:r>
              <a:rPr lang="en-CA" sz="2000" b="0" strike="noStrike" spc="-1">
                <a:latin typeface="Arial"/>
              </a:rPr>
              <a:t>...</a:t>
            </a:r>
            <a:endParaRPr lang="en-CA" sz="2000" b="0" strike="noStrike" spc="-1">
              <a:latin typeface="Arial"/>
            </a:endParaRPr>
          </a:p>
          <a:p>
            <a:pPr marL="215900" indent="-215900">
              <a:lnSpc>
                <a:spcPct val="100000"/>
              </a:lnSpc>
            </a:pPr>
            <a:r>
              <a:rPr lang="en-CA" sz="2000" b="0" strike="noStrike" spc="-1">
                <a:latin typeface="Arial"/>
              </a:rPr>
              <a:t>*I already have a basic knowlege of this language and I want to strengthen that skill. I’d like to be conversationally fluent or even bring it to the next level and become fully fluent in it.</a:t>
            </a:r>
            <a:endParaRPr lang="en-CA" sz="2000" b="0" strike="noStrike" spc="-1">
              <a:latin typeface="Arial"/>
            </a:endParaRPr>
          </a:p>
          <a:p>
            <a:pPr marL="215900" indent="-215900">
              <a:lnSpc>
                <a:spcPct val="100000"/>
              </a:lnSpc>
            </a:pPr>
            <a:r>
              <a:rPr lang="en-CA" sz="2000" b="0" strike="noStrike" spc="-1">
                <a:latin typeface="Arial"/>
              </a:rPr>
              <a:t>* I want to be able to read my own books because it will entice me to keep coming back and continue my learning, but if I need help I need to know that I have a way of filling in the gaps.</a:t>
            </a:r>
            <a:endParaRPr lang="en-CA" sz="2000" b="0" strike="noStrike" spc="-1">
              <a:latin typeface="Arial"/>
            </a:endParaRPr>
          </a:p>
          <a:p>
            <a:pPr marL="215900" indent="-215900">
              <a:lnSpc>
                <a:spcPct val="100000"/>
              </a:lnSpc>
            </a:pPr>
            <a:r>
              <a:rPr lang="en-CA" sz="2000" b="0" strike="noStrike" spc="-1">
                <a:latin typeface="Arial"/>
              </a:rPr>
              <a:t>*I want to be able to study my shortfalls and really solidify </a:t>
            </a:r>
            <a:r>
              <a:rPr lang="" altLang="en-CA" sz="2000" b="0" strike="noStrike" spc="-1">
                <a:latin typeface="Arial"/>
              </a:rPr>
              <a:t>skills</a:t>
            </a:r>
            <a:r>
              <a:rPr lang="en-CA" sz="2000" b="0" strike="noStrike" spc="-1">
                <a:latin typeface="Arial"/>
              </a:rPr>
              <a:t>!</a:t>
            </a:r>
            <a:endParaRPr lang="en-CA" sz="2000" b="0" strike="noStrike" spc="-1">
              <a:latin typeface="Arial"/>
            </a:endParaRPr>
          </a:p>
          <a:p>
            <a:pPr marL="215900" indent="-215900">
              <a:lnSpc>
                <a:spcPct val="100000"/>
              </a:lnSpc>
            </a:pPr>
            <a:r>
              <a:rPr lang="" altLang="en-CA" sz="2000" b="0" strike="noStrike" spc="-1">
                <a:latin typeface="Arial"/>
              </a:rPr>
              <a:t>So that's exactly what we delivered. You upload your own E-Pub to read to your heart's content. When you're stuck on a word, click it to see the translation and review it later at your leisure. </a:t>
            </a:r>
            <a:endParaRPr lang="en-CA" sz="2000" b="0" strike="noStrike" spc="-1">
              <a:latin typeface="Arial"/>
            </a:endParaRPr>
          </a:p>
          <a:p>
            <a:pPr marL="215900" indent="-215900">
              <a:lnSpc>
                <a:spcPct val="100000"/>
              </a:lnSpc>
            </a:pPr>
            <a:r>
              <a:rPr lang="en-CA" sz="2000" b="0" strike="noStrike">
                <a:latin typeface="Arial"/>
                <a:sym typeface="+mn-ea"/>
              </a:rPr>
              <a:t>Now I think we’re ready to actually get a look at Linguista. Dan is going to walk you through!</a:t>
            </a:r>
            <a:endParaRPr lang="en-CA" sz="2000" b="0" strike="noStrike" spc="-1">
              <a:latin typeface="Arial"/>
            </a:endParaRPr>
          </a:p>
          <a:p>
            <a:pPr marL="215900" indent="-215900">
              <a:lnSpc>
                <a:spcPct val="100000"/>
              </a:lnSpc>
            </a:pPr>
            <a:endParaRPr lang="en-CA" sz="2000" b="0" strike="noStrike" spc="-1">
              <a:latin typeface="Arial"/>
            </a:endParaRPr>
          </a:p>
          <a:p>
            <a:pPr marL="215900" indent="-215900">
              <a:lnSpc>
                <a:spcPct val="100000"/>
              </a:lnSpc>
            </a:pPr>
            <a:endParaRPr lang="en-CA" sz="2000" b="0" strike="noStrike" spc="-1">
              <a:latin typeface="Arial"/>
            </a:endParaRPr>
          </a:p>
          <a:p>
            <a:pPr marL="215900" indent="-215900">
              <a:lnSpc>
                <a:spcPct val="100000"/>
              </a:lnSpc>
            </a:pPr>
            <a:endParaRPr lang="" altLang="en-CA" sz="2000" b="0" strike="noStrike" spc="-1">
              <a:latin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p:nvPr>
        </p:nvSpPr>
        <p:spPr/>
      </p:sp>
      <p:sp>
        <p:nvSpPr>
          <p:cNvPr id="3" name="Text Placeholder 2"/>
          <p:cNvSpPr/>
          <p:nvPr>
            <p:ph type="body"/>
          </p:nvPr>
        </p:nvSpPr>
        <p:spPr/>
        <p:txBody>
          <a:bodyPr/>
          <a:p>
            <a:r>
              <a:rPr lang="" altLang="en-US"/>
              <a:t>That was linguista... Going forward we are considering additional features such as bookmarking your pages, translating sentences and phrases, adding an audio pronunciation feature</a:t>
            </a:r>
            <a:endParaRPr lang="" altLang="en-US"/>
          </a:p>
          <a:p>
            <a:r>
              <a:rPr lang="" altLang="en-US"/>
              <a:t>If we wanted to bring this app to life, our plan for montization would include implementing 2 different user plans. 1 with a cap on translations per day and book uploads and the premium service would enable unlimited translations.</a:t>
            </a:r>
            <a:endParaRPr lang="" altLang="en-US"/>
          </a:p>
          <a:p>
            <a:r>
              <a:rPr lang="" altLang="en-US"/>
              <a:t>And it would be amazing to partner with libraries or EBook publishers to give the user some options to get their books from. </a:t>
            </a:r>
            <a:endParaRPr lang="" altLang="en-US"/>
          </a:p>
          <a:p>
            <a:r>
              <a:rPr lang="" altLang="en-US"/>
              <a:t>I hope you enjoyed our app, any questions?</a:t>
            </a:r>
            <a:endParaRPr lang=""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tIns="0" rIns="0" bIns="0">
            <a:normAutofit/>
          </a:bodyPr>
          <a:p>
            <a:endParaRPr lang="en-CA" sz="3200" b="0" strike="noStrike" spc="-1">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tIns="0" rIns="0" bIns="0">
            <a:normAutofit/>
          </a:bodyPr>
          <a:p>
            <a:endParaRPr lang="en-CA" sz="3200" b="0" strike="noStrike" spc="-1">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tIns="0" rIns="0" bIns="0">
            <a:normAutofit/>
          </a:bodyPr>
          <a:p>
            <a:endParaRPr lang="en-CA" sz="3200" b="0" strike="noStrike" spc="-1">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tIns="0" rIns="0" bIns="0">
            <a:normAutofit/>
          </a:bodyPr>
          <a:p>
            <a:endParaRPr lang="en-CA" sz="3200" b="0" strike="noStrike" spc="-1">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tIns="0" rIns="0" bIns="0">
            <a:normAutofit/>
          </a:bodyPr>
          <a:p>
            <a:endParaRPr lang="en-CA" sz="3200" b="0" strike="noStrike" spc="-1">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tIns="0" rIns="0" bIns="0">
            <a:normAutofit/>
          </a:bodyPr>
          <a:p>
            <a:endParaRPr lang="en-CA" sz="3200" b="0" strike="noStrike" spc="-1">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tIns="0" rIns="0" bIns="0">
            <a:normAutofit/>
          </a:bodyPr>
          <a:p>
            <a:endParaRPr lang="en-CA" sz="3200" b="0" strike="noStrike" spc="-1">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tIns="0" rIns="0" bIns="0">
            <a:normAutofit/>
          </a:bodyPr>
          <a:p>
            <a:endParaRPr lang="en-CA" sz="3200" b="0" strike="noStrike" spc="-1">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tIns="0" rIns="0" bIns="0">
            <a:normAutofit/>
          </a:bodyPr>
          <a:p>
            <a:endParaRPr lang="en-CA" sz="3200" b="0" strike="noStrike" spc="-1">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DA3D971-BD08-4105-986D-4E62801DB796}"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tIns="0" rIns="0" bIns="0" anchor="ctr"/>
          <a:p>
            <a:pPr algn="ctr"/>
            <a:endParaRPr lang="en-CA"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timing>
    <p:tnLst>
      <p:par>
        <p:cTn id="1" dur="indefinite" restart="never" nodeType="tmRoot"/>
      </p:par>
    </p:tnLst>
  </p:timing>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tIns="0" rIns="0" bIns="0">
            <a:normAutofit/>
          </a:bodyPr>
          <a:p>
            <a:endParaRPr lang="en-CA" sz="3200" b="0" strike="noStrike" spc="-1">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tIns="0" rIns="0" bIns="0" anchor="ctr"/>
          <a:p>
            <a:pPr algn="ctr"/>
            <a:endParaRPr lang="en-CA"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tIns="0" rIns="0" bIns="0">
            <a:normAutofit/>
          </a:bodyPr>
          <a:p>
            <a:endParaRPr lang="en-CA" sz="3200" b="0" strike="noStrike" spc="-1">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tIns="0" rIns="0" bIns="0">
            <a:normAutofit/>
          </a:bodyPr>
          <a:p>
            <a:endParaRPr lang="en-CA" sz="3200" b="0" strike="noStrike" spc="-1">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tIns="0" rIns="0" bIns="0">
            <a:normAutofit/>
          </a:bodyPr>
          <a:p>
            <a:endParaRPr lang="en-CA" sz="3200" b="0" strike="noStrike" spc="-1">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tIns="0" rIns="0" bIns="0">
            <a:normAutofit/>
          </a:bodyPr>
          <a:p>
            <a:endParaRPr lang="en-CA" sz="3200" b="0" strike="noStrike" spc="-1">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tIns="0" rIns="0" bIns="0">
            <a:normAutofit/>
          </a:bodyPr>
          <a:p>
            <a:endParaRPr lang="en-CA" sz="3200" b="0" strike="noStrike" spc="-1">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tIns="0" rIns="0" bIns="0">
            <a:normAutofit/>
          </a:bodyPr>
          <a:p>
            <a:endParaRPr lang="en-CA" sz="3200" b="0" strike="noStrike" spc="-1">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2" Type="http://schemas.openxmlformats.org/officeDocument/2006/relationships/theme" Target="../theme/theme2.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838080" y="365040"/>
            <a:ext cx="10514880" cy="1324800"/>
          </a:xfrm>
          <a:prstGeom prst="rect">
            <a:avLst/>
          </a:prstGeom>
        </p:spPr>
        <p:txBody>
          <a:bodyPr lIns="0" tIns="0" rIns="0" bIns="0" anchor="ctr"/>
          <a:p>
            <a:r>
              <a:rPr lang="en-CA" sz="1800" b="0" strike="noStrike" spc="-1">
                <a:latin typeface="Arial"/>
              </a:rPr>
              <a:t>Click to edit the title text format</a:t>
            </a:r>
            <a:endParaRPr lang="en-CA" sz="1800" b="0" strike="noStrike" spc="-1">
              <a:latin typeface="Arial"/>
            </a:endParaRPr>
          </a:p>
        </p:txBody>
      </p:sp>
      <p:sp>
        <p:nvSpPr>
          <p:cNvPr id="2" name="PlaceHolder 2"/>
          <p:cNvSpPr>
            <a:spLocks noGrp="1"/>
          </p:cNvSpPr>
          <p:nvPr>
            <p:ph type="body"/>
          </p:nvPr>
        </p:nvSpPr>
        <p:spPr>
          <a:xfrm>
            <a:off x="609480" y="1604520"/>
            <a:ext cx="10972440" cy="3977280"/>
          </a:xfrm>
          <a:prstGeom prst="rect">
            <a:avLst/>
          </a:prstGeom>
        </p:spPr>
        <p:txBody>
          <a:bodyPr lIns="0" tIns="0" rIns="0" bIns="0">
            <a:normAutofit/>
          </a:bodyPr>
          <a:p>
            <a:pPr marL="431800" indent="-323850">
              <a:spcBef>
                <a:spcPts val="1415"/>
              </a:spcBef>
              <a:buClr>
                <a:srgbClr val="000000"/>
              </a:buClr>
              <a:buSzPct val="45000"/>
              <a:buFont typeface="Wingdings" panose="05000000000000000000" pitchFamily="2" charset="2"/>
              <a:buChar char=""/>
            </a:pPr>
            <a:r>
              <a:rPr lang="en-CA" sz="3200" b="0" strike="noStrike" spc="-1">
                <a:latin typeface="Arial"/>
              </a:rPr>
              <a:t>Click to edit the outline text format</a:t>
            </a:r>
            <a:endParaRPr lang="en-CA" sz="3200" b="0" strike="noStrike" spc="-1">
              <a:latin typeface="Arial"/>
            </a:endParaRPr>
          </a:p>
          <a:p>
            <a:pPr marL="864235" lvl="1" indent="-323850">
              <a:spcBef>
                <a:spcPts val="1135"/>
              </a:spcBef>
              <a:buClr>
                <a:srgbClr val="000000"/>
              </a:buClr>
              <a:buSzPct val="75000"/>
              <a:buFont typeface="Symbol" panose="05050102010706020507" charset="2"/>
              <a:buChar char=""/>
            </a:pPr>
            <a:r>
              <a:rPr lang="en-CA" sz="2800" b="0" strike="noStrike" spc="-1">
                <a:latin typeface="Arial"/>
              </a:rPr>
              <a:t>Second Outline Level</a:t>
            </a:r>
            <a:endParaRPr lang="en-CA" sz="2800" b="0" strike="noStrike" spc="-1">
              <a:latin typeface="Arial"/>
            </a:endParaRPr>
          </a:p>
          <a:p>
            <a:pPr marL="1296035" lvl="2" indent="-288290">
              <a:spcBef>
                <a:spcPts val="850"/>
              </a:spcBef>
              <a:buClr>
                <a:srgbClr val="000000"/>
              </a:buClr>
              <a:buSzPct val="45000"/>
              <a:buFont typeface="Wingdings" panose="05000000000000000000" pitchFamily="2" charset="2"/>
              <a:buChar char=""/>
            </a:pPr>
            <a:r>
              <a:rPr lang="en-CA" sz="2400" b="0" strike="noStrike" spc="-1">
                <a:latin typeface="Arial"/>
              </a:rPr>
              <a:t>Third Outline Level</a:t>
            </a:r>
            <a:endParaRPr lang="en-CA" sz="2400" b="0" strike="noStrike" spc="-1">
              <a:latin typeface="Arial"/>
            </a:endParaRPr>
          </a:p>
          <a:p>
            <a:pPr marL="1727835" lvl="3" indent="-215900">
              <a:spcBef>
                <a:spcPts val="565"/>
              </a:spcBef>
              <a:buClr>
                <a:srgbClr val="000000"/>
              </a:buClr>
              <a:buSzPct val="75000"/>
              <a:buFont typeface="Symbol" panose="05050102010706020507" charset="2"/>
              <a:buChar char=""/>
            </a:pPr>
            <a:r>
              <a:rPr lang="en-CA" sz="2000" b="0" strike="noStrike" spc="-1">
                <a:latin typeface="Arial"/>
              </a:rPr>
              <a:t>Fourth Outline Level</a:t>
            </a:r>
            <a:endParaRPr lang="en-CA" sz="2000" b="0" strike="noStrike" spc="-1">
              <a:latin typeface="Arial"/>
            </a:endParaRPr>
          </a:p>
          <a:p>
            <a:pPr marL="2160270" lvl="4" indent="-215900">
              <a:spcBef>
                <a:spcPts val="285"/>
              </a:spcBef>
              <a:buClr>
                <a:srgbClr val="000000"/>
              </a:buClr>
              <a:buSzPct val="45000"/>
              <a:buFont typeface="Wingdings" panose="05000000000000000000" pitchFamily="2" charset="2"/>
              <a:buChar char=""/>
            </a:pPr>
            <a:r>
              <a:rPr lang="en-CA" sz="2000" b="0" strike="noStrike" spc="-1">
                <a:latin typeface="Arial"/>
              </a:rPr>
              <a:t>Fifth Outline Level</a:t>
            </a:r>
            <a:endParaRPr lang="en-CA" sz="2000" b="0" strike="noStrike" spc="-1">
              <a:latin typeface="Arial"/>
            </a:endParaRPr>
          </a:p>
          <a:p>
            <a:pPr marL="2592070" lvl="5" indent="-215900">
              <a:spcBef>
                <a:spcPts val="285"/>
              </a:spcBef>
              <a:buClr>
                <a:srgbClr val="000000"/>
              </a:buClr>
              <a:buSzPct val="45000"/>
              <a:buFont typeface="Wingdings" panose="05000000000000000000" pitchFamily="2" charset="2"/>
              <a:buChar char=""/>
            </a:pPr>
            <a:r>
              <a:rPr lang="en-CA" sz="2000" b="0" strike="noStrike" spc="-1">
                <a:latin typeface="Arial"/>
              </a:rPr>
              <a:t>Sixth Outline Level</a:t>
            </a:r>
            <a:endParaRPr lang="en-CA" sz="2000" b="0" strike="noStrike" spc="-1">
              <a:latin typeface="Arial"/>
            </a:endParaRPr>
          </a:p>
          <a:p>
            <a:pPr marL="3023870" lvl="6" indent="-215900">
              <a:spcBef>
                <a:spcPts val="285"/>
              </a:spcBef>
              <a:buClr>
                <a:srgbClr val="000000"/>
              </a:buClr>
              <a:buSzPct val="45000"/>
              <a:buFont typeface="Wingdings" panose="05000000000000000000" pitchFamily="2" charset="2"/>
              <a:buChar char=""/>
            </a:pPr>
            <a:r>
              <a:rPr lang="en-CA" sz="2000" b="0" strike="noStrike" spc="-1">
                <a:latin typeface="Arial"/>
              </a:rPr>
              <a:t>Seventh Outline Level</a:t>
            </a:r>
            <a:endParaRPr lang="en-CA" sz="2000" b="0" strike="noStrike" spc="-1">
              <a:latin typeface="Aria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8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9" Type="http://schemas.openxmlformats.org/officeDocument/2006/relationships/notesSlide" Target="../notesSlides/notesSlide2.xml"/><Relationship Id="rId8" Type="http://schemas.openxmlformats.org/officeDocument/2006/relationships/slideLayout" Target="../slideLayouts/slideLayout19.xml"/><Relationship Id="rId7" Type="http://schemas.openxmlformats.org/officeDocument/2006/relationships/image" Target="../media/image4.tiff"/><Relationship Id="rId6" Type="http://schemas.openxmlformats.org/officeDocument/2006/relationships/image" Target="../media/image3.tiff"/><Relationship Id="rId5" Type="http://schemas.microsoft.com/office/2007/relationships/hdphoto" Target="../media/hdphoto1.wdp"/><Relationship Id="rId4" Type="http://schemas.openxmlformats.org/officeDocument/2006/relationships/image" Target="../media/image4.png"/><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9.xml"/><Relationship Id="rId4" Type="http://schemas.openxmlformats.org/officeDocument/2006/relationships/image" Target="../media/image7.jpeg"/><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3.xml"/><Relationship Id="rId3" Type="http://schemas.openxmlformats.org/officeDocument/2006/relationships/image" Target="../media/image1.jpeg"/><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5DFD6"/>
        </a:solidFill>
        <a:effectLst/>
      </p:bgPr>
    </p:bg>
    <p:spTree>
      <p:nvGrpSpPr>
        <p:cNvPr id="1" name=""/>
        <p:cNvGrpSpPr/>
        <p:nvPr/>
      </p:nvGrpSpPr>
      <p:grpSpPr>
        <a:xfrm>
          <a:off x="0" y="0"/>
          <a:ext cx="0" cy="0"/>
          <a:chOff x="0" y="0"/>
          <a:chExt cx="0" cy="0"/>
        </a:xfrm>
      </p:grpSpPr>
      <p:sp>
        <p:nvSpPr>
          <p:cNvPr id="5" name="Rectangle 4"/>
          <p:cNvSpPr/>
          <p:nvPr/>
        </p:nvSpPr>
        <p:spPr>
          <a:xfrm>
            <a:off x="-47625" y="0"/>
            <a:ext cx="12245340" cy="6875780"/>
          </a:xfrm>
          <a:prstGeom prst="rect">
            <a:avLst/>
          </a:prstGeom>
          <a:blipFill rotWithShape="1">
            <a:blip r:embed="rId1">
              <a:alphaModFix amt="24000"/>
            </a:blip>
            <a:stretch>
              <a:fillRect r="-2000" b="-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3" name="Picture 2"/>
          <p:cNvPicPr>
            <a:picLocks noChangeAspect="1"/>
          </p:cNvPicPr>
          <p:nvPr/>
        </p:nvPicPr>
        <p:blipFill>
          <a:blip r:embed="rId2"/>
          <a:stretch>
            <a:fillRect/>
          </a:stretch>
        </p:blipFill>
        <p:spPr>
          <a:xfrm>
            <a:off x="2101850" y="-40005"/>
            <a:ext cx="10410190" cy="6941185"/>
          </a:xfrm>
          <a:prstGeom prst="rect">
            <a:avLst/>
          </a:prstGeom>
          <a:effectLst>
            <a:softEdge rad="368300"/>
          </a:effectLst>
          <a:scene3d>
            <a:camera prst="perspectiveLeft" fov="3300000"/>
            <a:lightRig rig="threePt" dir="t"/>
          </a:scene3d>
        </p:spPr>
      </p:pic>
      <p:sp>
        <p:nvSpPr>
          <p:cNvPr id="82" name="CustomShape 1"/>
          <p:cNvSpPr/>
          <p:nvPr/>
        </p:nvSpPr>
        <p:spPr>
          <a:xfrm>
            <a:off x="2101850" y="-42545"/>
            <a:ext cx="8278495" cy="163068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nchor="b"/>
          <a:p>
            <a:pPr algn="ctr">
              <a:lnSpc>
                <a:spcPct val="90000"/>
              </a:lnSpc>
            </a:pPr>
            <a:r>
              <a:rPr lang="en-CA" sz="6000" b="0" strike="noStrike" spc="-1">
                <a:solidFill>
                  <a:srgbClr val="499FA4"/>
                </a:solidFill>
                <a:latin typeface="Calibri Light"/>
              </a:rPr>
              <a:t>Welcome to </a:t>
            </a:r>
            <a:endParaRPr lang="en-CA" sz="6000" b="0" strike="noStrike" spc="-1">
              <a:solidFill>
                <a:srgbClr val="499FA4"/>
              </a:solidFill>
              <a:latin typeface="Calibri Light"/>
            </a:endParaRPr>
          </a:p>
        </p:txBody>
      </p:sp>
      <p:pic>
        <p:nvPicPr>
          <p:cNvPr id="83" name="Picture 10"/>
          <p:cNvPicPr/>
          <p:nvPr/>
        </p:nvPicPr>
        <p:blipFill>
          <a:blip r:embed="rId3"/>
          <a:stretch>
            <a:fillRect/>
          </a:stretch>
        </p:blipFill>
        <p:spPr>
          <a:xfrm>
            <a:off x="136815" y="636330"/>
            <a:ext cx="11380680" cy="4068000"/>
          </a:xfrm>
          <a:prstGeom prst="rect">
            <a:avLst/>
          </a:prstGeom>
          <a:ln>
            <a:noFill/>
          </a:ln>
          <a:effectLst>
            <a:outerShdw blurRad="139700" dist="63500" sx="101000" sy="101000" algn="l" rotWithShape="0">
              <a:srgbClr val="499FA4">
                <a:alpha val="40000"/>
              </a:srgbClr>
            </a:outerShdw>
          </a:effectLst>
        </p:spPr>
      </p:pic>
      <p:sp>
        <p:nvSpPr>
          <p:cNvPr id="84" name="CustomShape 2"/>
          <p:cNvSpPr/>
          <p:nvPr/>
        </p:nvSpPr>
        <p:spPr>
          <a:xfrm>
            <a:off x="5218430" y="4502150"/>
            <a:ext cx="6443345" cy="541020"/>
          </a:xfrm>
          <a:prstGeom prst="rect">
            <a:avLst/>
          </a:prstGeom>
          <a:solidFill>
            <a:schemeClr val="bg1"/>
          </a:solidFill>
          <a:ln>
            <a:noFill/>
          </a:ln>
          <a:effectLst>
            <a:softEdge rad="76200"/>
          </a:effectLst>
        </p:spPr>
        <p:style>
          <a:lnRef idx="0">
            <a:srgbClr val="FFFFFF"/>
          </a:lnRef>
          <a:fillRef idx="0">
            <a:srgbClr val="FFFFFF"/>
          </a:fillRef>
          <a:effectRef idx="0">
            <a:srgbClr val="FFFFFF"/>
          </a:effectRef>
          <a:fontRef idx="minor"/>
        </p:style>
        <p:txBody>
          <a:bodyPr wrap="none" lIns="90000" tIns="45000" rIns="90000" bIns="45000"/>
          <a:p>
            <a:pPr>
              <a:lnSpc>
                <a:spcPct val="100000"/>
              </a:lnSpc>
            </a:pPr>
            <a:r>
              <a:rPr lang="en-CA" sz="2800" b="0" strike="noStrike" spc="-1">
                <a:solidFill>
                  <a:srgbClr val="499FA4"/>
                </a:solidFill>
                <a:latin typeface="Calibri"/>
                <a:ea typeface="DejaVu Sans" panose="020B0603030804020204"/>
              </a:rPr>
              <a:t>The easier way to learn languages</a:t>
            </a:r>
            <a:endParaRPr lang="en-CA" sz="2800" b="0" strike="noStrike" spc="-1">
              <a:solidFill>
                <a:srgbClr val="499FA4"/>
              </a:solidFill>
              <a:latin typeface="Calibri"/>
              <a:ea typeface="DejaVu Sans" panose="020B0603030804020204"/>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5DFD6"/>
        </a:solidFill>
        <a:effectLst/>
      </p:bgPr>
    </p:bg>
    <p:spTree>
      <p:nvGrpSpPr>
        <p:cNvPr id="1" name=""/>
        <p:cNvGrpSpPr/>
        <p:nvPr/>
      </p:nvGrpSpPr>
      <p:grpSpPr>
        <a:xfrm>
          <a:off x="0" y="0"/>
          <a:ext cx="0" cy="0"/>
          <a:chOff x="0" y="0"/>
          <a:chExt cx="0" cy="0"/>
        </a:xfrm>
      </p:grpSpPr>
      <p:sp>
        <p:nvSpPr>
          <p:cNvPr id="5" name="Rectangle 4"/>
          <p:cNvSpPr/>
          <p:nvPr/>
        </p:nvSpPr>
        <p:spPr>
          <a:xfrm>
            <a:off x="-47625" y="0"/>
            <a:ext cx="12245340" cy="6875780"/>
          </a:xfrm>
          <a:prstGeom prst="rect">
            <a:avLst/>
          </a:prstGeom>
          <a:blipFill rotWithShape="1">
            <a:blip r:embed="rId1">
              <a:alphaModFix amt="28000"/>
            </a:blip>
            <a:stretch>
              <a:fillRect r="-2000" b="-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90" name="Picture 6"/>
          <p:cNvPicPr/>
          <p:nvPr/>
        </p:nvPicPr>
        <p:blipFill>
          <a:blip r:embed="rId2"/>
          <a:stretch>
            <a:fillRect/>
          </a:stretch>
        </p:blipFill>
        <p:spPr>
          <a:xfrm>
            <a:off x="8685000" y="1330560"/>
            <a:ext cx="2264400" cy="2264400"/>
          </a:xfrm>
          <a:prstGeom prst="rect">
            <a:avLst/>
          </a:prstGeom>
          <a:ln>
            <a:noFill/>
          </a:ln>
          <a:effectLst>
            <a:outerShdw blurRad="50800" dist="139700" dir="18900000" algn="bl" rotWithShape="0">
              <a:srgbClr val="499FA4">
                <a:alpha val="68000"/>
              </a:srgbClr>
            </a:outerShdw>
          </a:effectLst>
        </p:spPr>
      </p:pic>
      <p:pic>
        <p:nvPicPr>
          <p:cNvPr id="91" name="Picture 7"/>
          <p:cNvPicPr/>
          <p:nvPr/>
        </p:nvPicPr>
        <p:blipFill>
          <a:blip r:embed="rId3"/>
          <a:stretch>
            <a:fillRect/>
          </a:stretch>
        </p:blipFill>
        <p:spPr>
          <a:xfrm>
            <a:off x="8894520" y="4187160"/>
            <a:ext cx="1904400" cy="1904400"/>
          </a:xfrm>
          <a:prstGeom prst="rect">
            <a:avLst/>
          </a:prstGeom>
          <a:ln>
            <a:noFill/>
          </a:ln>
          <a:effectLst>
            <a:outerShdw blurRad="50800" dist="139700" dir="2700000" algn="tl" rotWithShape="0">
              <a:srgbClr val="499FA4">
                <a:alpha val="74000"/>
              </a:srgbClr>
            </a:outerShdw>
          </a:effectLst>
        </p:spPr>
      </p:pic>
      <p:pic>
        <p:nvPicPr>
          <p:cNvPr id="92" name="Picture 8"/>
          <p:cNvPicPr/>
          <p:nvPr/>
        </p:nvPicPr>
        <p:blipFill>
          <a:blip r:embed="rId4">
            <a:extLst>
              <a:ext uri="{BEBA8EAE-BF5A-486C-A8C5-ECC9F3942E4B}">
                <a14:imgProps xmlns:a14="http://schemas.microsoft.com/office/drawing/2010/main">
                  <a14:imgLayer r:embed="rId5">
                    <a14:imgEffect>
                      <a14:saturation sat="396000"/>
                    </a14:imgEffect>
                  </a14:imgLayer>
                </a14:imgProps>
              </a:ext>
            </a:extLst>
          </a:blip>
          <a:stretch>
            <a:fillRect/>
          </a:stretch>
        </p:blipFill>
        <p:spPr>
          <a:xfrm>
            <a:off x="4388040" y="2064240"/>
            <a:ext cx="3113640" cy="3113640"/>
          </a:xfrm>
          <a:prstGeom prst="rect">
            <a:avLst/>
          </a:prstGeom>
          <a:ln>
            <a:noFill/>
          </a:ln>
          <a:effectLst>
            <a:outerShdw blurRad="127000" dist="50800" dir="5400000" sx="104000" sy="104000">
              <a:schemeClr val="tx1">
                <a:alpha val="69000"/>
              </a:schemeClr>
            </a:outerShdw>
          </a:effectLst>
        </p:spPr>
      </p:pic>
      <p:pic>
        <p:nvPicPr>
          <p:cNvPr id="93" name="Picture 9"/>
          <p:cNvPicPr/>
          <p:nvPr/>
        </p:nvPicPr>
        <p:blipFill>
          <a:blip r:embed="rId6"/>
          <a:stretch>
            <a:fillRect/>
          </a:stretch>
        </p:blipFill>
        <p:spPr>
          <a:xfrm>
            <a:off x="1241640" y="4187160"/>
            <a:ext cx="1904400" cy="1904400"/>
          </a:xfrm>
          <a:prstGeom prst="rect">
            <a:avLst/>
          </a:prstGeom>
          <a:ln>
            <a:noFill/>
          </a:ln>
          <a:effectLst>
            <a:outerShdw blurRad="50800" dist="139700" dir="8100000" algn="tr" rotWithShape="0">
              <a:srgbClr val="499FA4">
                <a:alpha val="51000"/>
              </a:srgbClr>
            </a:outerShdw>
          </a:effectLst>
        </p:spPr>
      </p:pic>
      <p:pic>
        <p:nvPicPr>
          <p:cNvPr id="94" name="Picture 10"/>
          <p:cNvPicPr/>
          <p:nvPr/>
        </p:nvPicPr>
        <p:blipFill>
          <a:blip r:embed="rId7"/>
          <a:stretch>
            <a:fillRect/>
          </a:stretch>
        </p:blipFill>
        <p:spPr>
          <a:xfrm>
            <a:off x="1241640" y="1690560"/>
            <a:ext cx="1904400" cy="1904400"/>
          </a:xfrm>
          <a:prstGeom prst="rect">
            <a:avLst/>
          </a:prstGeom>
          <a:ln>
            <a:noFill/>
          </a:ln>
          <a:effectLst>
            <a:outerShdw blurRad="50800" dist="139700" dir="13500000" algn="br" rotWithShape="0">
              <a:srgbClr val="499FA4">
                <a:alpha val="43000"/>
              </a:srgbClr>
            </a:outerShdw>
          </a:effectLst>
        </p:spPr>
      </p:pic>
      <p:sp>
        <p:nvSpPr>
          <p:cNvPr id="2" name="Rectangle 1"/>
          <p:cNvSpPr/>
          <p:nvPr/>
        </p:nvSpPr>
        <p:spPr>
          <a:xfrm>
            <a:off x="3392488" y="229870"/>
            <a:ext cx="5679440" cy="1198880"/>
          </a:xfrm>
          <a:prstGeom prst="rect">
            <a:avLst/>
          </a:prstGeom>
          <a:noFill/>
          <a:ln>
            <a:noFill/>
          </a:ln>
          <a:effectLst>
            <a:outerShdw blurRad="63500" dist="292100" sx="150000" sy="150000" algn="ctr" rotWithShape="0">
              <a:prstClr val="black">
                <a:alpha val="40000"/>
              </a:prstClr>
            </a:outerShdw>
          </a:effectLst>
        </p:spPr>
        <p:txBody>
          <a:bodyPr wrap="none" rtlCol="0" anchor="t">
            <a:spAutoFit/>
          </a:bodyPr>
          <a:p>
            <a:pPr algn="ctr"/>
            <a:r>
              <a:rPr lang="" altLang="en-US" sz="7200" b="1">
                <a:ln w="10160">
                  <a:solidFill>
                    <a:srgbClr val="499FA4"/>
                  </a:solidFill>
                  <a:prstDash val="solid"/>
                </a:ln>
                <a:solidFill>
                  <a:schemeClr val="tx1"/>
                </a:solidFill>
                <a:effectLst>
                  <a:outerShdw blurRad="63500" sx="102000" sy="102000" algn="ctr" rotWithShape="0">
                    <a:srgbClr val="499FA4">
                      <a:alpha val="40000"/>
                    </a:srgbClr>
                  </a:outerShdw>
                </a:effectLst>
              </a:rPr>
              <a:t>Tech Stack</a:t>
            </a:r>
            <a:endParaRPr lang="" altLang="en-US" sz="7200" b="1">
              <a:ln w="10160">
                <a:solidFill>
                  <a:srgbClr val="499FA4"/>
                </a:solidFill>
                <a:prstDash val="solid"/>
              </a:ln>
              <a:solidFill>
                <a:schemeClr val="tx1"/>
              </a:solidFill>
              <a:effectLst>
                <a:outerShdw blurRad="25400" dist="38100" dir="2400000" sx="102000" sy="102000" algn="ctr" rotWithShape="0">
                  <a:srgbClr val="499FA4">
                    <a:alpha val="60000"/>
                  </a:srgbClr>
                </a:outerShdw>
              </a:effectLs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5DFD6"/>
        </a:solidFill>
        <a:effectLst/>
      </p:bgPr>
    </p:bg>
    <p:spTree>
      <p:nvGrpSpPr>
        <p:cNvPr id="1" name=""/>
        <p:cNvGrpSpPr/>
        <p:nvPr/>
      </p:nvGrpSpPr>
      <p:grpSpPr>
        <a:xfrm>
          <a:off x="0" y="0"/>
          <a:ext cx="0" cy="0"/>
          <a:chOff x="0" y="0"/>
          <a:chExt cx="0" cy="0"/>
        </a:xfrm>
      </p:grpSpPr>
      <p:sp>
        <p:nvSpPr>
          <p:cNvPr id="5" name="Rectangle 4"/>
          <p:cNvSpPr/>
          <p:nvPr/>
        </p:nvSpPr>
        <p:spPr>
          <a:xfrm>
            <a:off x="-47625" y="0"/>
            <a:ext cx="12245340" cy="6875780"/>
          </a:xfrm>
          <a:prstGeom prst="rect">
            <a:avLst/>
          </a:prstGeom>
          <a:blipFill rotWithShape="1">
            <a:blip r:embed="rId1">
              <a:alphaModFix amt="32000"/>
            </a:blip>
            <a:stretch>
              <a:fillRect r="-2000" b="-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6" name="CustomShape 1"/>
          <p:cNvSpPr/>
          <p:nvPr/>
        </p:nvSpPr>
        <p:spPr>
          <a:xfrm>
            <a:off x="-47625" y="2155190"/>
            <a:ext cx="10243820" cy="123698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nchor="ctr"/>
          <a:p>
            <a:pPr algn="ctr">
              <a:lnSpc>
                <a:spcPct val="90000"/>
              </a:lnSpc>
            </a:pPr>
            <a:r>
              <a:rPr lang="en-CA" sz="4400" b="1" strike="noStrike" spc="-1">
                <a:solidFill>
                  <a:srgbClr val="000000"/>
                </a:solidFill>
                <a:latin typeface="Sans Serif" charset="0"/>
                <a:ea typeface="Sans Serif" charset="0"/>
              </a:rPr>
              <a:t>As a user, I would like to…</a:t>
            </a:r>
            <a:endParaRPr lang="en-CA" sz="4400" b="0" strike="noStrike" spc="-1">
              <a:latin typeface="Sans Serif" charset="0"/>
              <a:ea typeface="Sans Serif" charset="0"/>
            </a:endParaRPr>
          </a:p>
        </p:txBody>
      </p:sp>
      <p:sp>
        <p:nvSpPr>
          <p:cNvPr id="87" name="CustomShape 2"/>
          <p:cNvSpPr/>
          <p:nvPr/>
        </p:nvSpPr>
        <p:spPr>
          <a:xfrm>
            <a:off x="281940" y="3069590"/>
            <a:ext cx="9770110" cy="2962275"/>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marL="285750" indent="-285115">
              <a:lnSpc>
                <a:spcPct val="180000"/>
              </a:lnSpc>
              <a:buClr>
                <a:srgbClr val="000000"/>
              </a:buClr>
              <a:buFont typeface="Arial"/>
              <a:buChar char="•"/>
            </a:pPr>
            <a:r>
              <a:rPr lang="en-CA" sz="3000" b="0" strike="noStrike" spc="-1">
                <a:solidFill>
                  <a:srgbClr val="000000"/>
                </a:solidFill>
                <a:latin typeface="Sans Serif" charset="0"/>
                <a:ea typeface="Sans Serif" charset="0"/>
              </a:rPr>
              <a:t>Improve my foreign language comprehension.</a:t>
            </a:r>
            <a:endParaRPr lang="en-CA" sz="3000" b="0" strike="noStrike" spc="-1">
              <a:latin typeface="Sans Serif" charset="0"/>
              <a:ea typeface="Sans Serif" charset="0"/>
            </a:endParaRPr>
          </a:p>
          <a:p>
            <a:pPr marL="285750" indent="-285115">
              <a:lnSpc>
                <a:spcPct val="200000"/>
              </a:lnSpc>
              <a:buClr>
                <a:srgbClr val="000000"/>
              </a:buClr>
              <a:buFont typeface="Arial"/>
              <a:buChar char="•"/>
            </a:pPr>
            <a:r>
              <a:rPr lang="en-CA" sz="3000" b="0" strike="noStrike" spc="-1">
                <a:solidFill>
                  <a:srgbClr val="000000"/>
                </a:solidFill>
                <a:latin typeface="Sans Serif" charset="0"/>
                <a:ea typeface="Sans Serif" charset="0"/>
              </a:rPr>
              <a:t>Read my own books with assistance as needed.</a:t>
            </a:r>
            <a:endParaRPr lang="en-CA" sz="3000" b="0" strike="noStrike" spc="-1">
              <a:latin typeface="Sans Serif" charset="0"/>
              <a:ea typeface="Sans Serif" charset="0"/>
            </a:endParaRPr>
          </a:p>
          <a:p>
            <a:pPr marL="285750" indent="-285115">
              <a:lnSpc>
                <a:spcPct val="200000"/>
              </a:lnSpc>
              <a:buClr>
                <a:srgbClr val="000000"/>
              </a:buClr>
              <a:buFont typeface="Arial"/>
              <a:buChar char="•"/>
            </a:pPr>
            <a:r>
              <a:rPr lang="en-CA" sz="3000" b="0" strike="noStrike" spc="-1">
                <a:solidFill>
                  <a:srgbClr val="000000"/>
                </a:solidFill>
                <a:latin typeface="Sans Serif" charset="0"/>
                <a:ea typeface="Sans Serif" charset="0"/>
              </a:rPr>
              <a:t>Review my shortcomings.</a:t>
            </a:r>
            <a:endParaRPr lang="en-CA" sz="3000" b="0" strike="noStrike" spc="-1">
              <a:solidFill>
                <a:srgbClr val="000000"/>
              </a:solidFill>
              <a:latin typeface="Sans Serif" charset="0"/>
              <a:ea typeface="Sans Serif" charset="0"/>
            </a:endParaRPr>
          </a:p>
        </p:txBody>
      </p:sp>
      <p:sp>
        <p:nvSpPr>
          <p:cNvPr id="4" name="Rectangle 3"/>
          <p:cNvSpPr/>
          <p:nvPr/>
        </p:nvSpPr>
        <p:spPr>
          <a:xfrm>
            <a:off x="9860280" y="-391160"/>
            <a:ext cx="2752725" cy="2567940"/>
          </a:xfrm>
          <a:prstGeom prst="rect">
            <a:avLst/>
          </a:prstGeom>
          <a:blipFill rotWithShape="1">
            <a:blip r:embed="rId2">
              <a:alphaModFix amt="82000"/>
            </a:blip>
            <a:stretch>
              <a:fillRect r="4000"/>
            </a:stretch>
          </a:blipFill>
          <a:ln>
            <a:noFill/>
          </a:ln>
          <a:effectLst>
            <a:outerShdw blurRad="76200" dist="76200" dir="10800000" sx="101000" sy="101000" algn="r" rotWithShape="0">
              <a:srgbClr val="499FA4">
                <a:alpha val="40000"/>
              </a:srgbClr>
            </a:out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Rectangle 6"/>
          <p:cNvSpPr/>
          <p:nvPr/>
        </p:nvSpPr>
        <p:spPr>
          <a:xfrm>
            <a:off x="9871075" y="4634865"/>
            <a:ext cx="2398395" cy="2312670"/>
          </a:xfrm>
          <a:prstGeom prst="rect">
            <a:avLst/>
          </a:prstGeom>
          <a:blipFill rotWithShape="1">
            <a:blip r:embed="rId3">
              <a:alphaModFix amt="58000"/>
            </a:blip>
            <a:stretch>
              <a:fillRect r="-2000" b="-7000"/>
            </a:stretch>
          </a:blipFill>
          <a:ln>
            <a:noFill/>
          </a:ln>
          <a:effectLst>
            <a:outerShdw blurRad="76200" dist="76200" dir="10800000" sx="101000" sy="101000" algn="r" rotWithShape="0">
              <a:srgbClr val="499FA4">
                <a:alpha val="40000"/>
              </a:srgbClr>
            </a:out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Rectangle 7"/>
          <p:cNvSpPr/>
          <p:nvPr/>
        </p:nvSpPr>
        <p:spPr>
          <a:xfrm>
            <a:off x="9860280" y="1867535"/>
            <a:ext cx="2407920" cy="2896870"/>
          </a:xfrm>
          <a:prstGeom prst="rect">
            <a:avLst/>
          </a:prstGeom>
          <a:blipFill rotWithShape="1">
            <a:blip r:embed="rId4">
              <a:alphaModFix amt="58000"/>
            </a:blip>
            <a:stretch>
              <a:fillRect r="-2000" b="-7000"/>
            </a:stretch>
          </a:blipFill>
          <a:ln>
            <a:noFill/>
          </a:ln>
          <a:effectLst>
            <a:outerShdw blurRad="76200" dist="76200" dir="10800000" sx="101000" sy="101000" algn="r" rotWithShape="0">
              <a:srgbClr val="499FA4">
                <a:alpha val="40000"/>
              </a:srgbClr>
            </a:out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Rectangle 10"/>
          <p:cNvSpPr/>
          <p:nvPr/>
        </p:nvSpPr>
        <p:spPr>
          <a:xfrm>
            <a:off x="731520" y="208280"/>
            <a:ext cx="8870315" cy="1198880"/>
          </a:xfrm>
          <a:prstGeom prst="rect">
            <a:avLst/>
          </a:prstGeom>
          <a:noFill/>
          <a:ln>
            <a:noFill/>
          </a:ln>
        </p:spPr>
        <p:txBody>
          <a:bodyPr wrap="none" rtlCol="0" anchor="t">
            <a:spAutoFit/>
          </a:bodyPr>
          <a:p>
            <a:pPr algn="ctr"/>
            <a:r>
              <a:rPr lang="" altLang="en-US" sz="7200" b="1">
                <a:ln w="10160">
                  <a:solidFill>
                    <a:srgbClr val="499FA4"/>
                  </a:solidFill>
                  <a:prstDash val="solid"/>
                </a:ln>
                <a:solidFill>
                  <a:schemeClr val="tx1"/>
                </a:solidFill>
                <a:effectLst>
                  <a:outerShdw blurRad="63500" sx="102000" sy="102000" algn="ctr" rotWithShape="0">
                    <a:srgbClr val="499FA4">
                      <a:alpha val="40000"/>
                    </a:srgbClr>
                  </a:outerShdw>
                </a:effectLst>
              </a:rPr>
              <a:t>Market </a:t>
            </a:r>
            <a:r>
              <a:rPr lang="" altLang="en-US" sz="7200" b="1">
                <a:ln w="10160">
                  <a:solidFill>
                    <a:srgbClr val="499FA4"/>
                  </a:solidFill>
                  <a:prstDash val="solid"/>
                </a:ln>
                <a:solidFill>
                  <a:schemeClr val="tx1"/>
                </a:solidFill>
                <a:effectLst>
                  <a:outerShdw blurRad="25400" dist="38100" dir="2400000" sx="102000" sy="102000" algn="ctr" rotWithShape="0">
                    <a:srgbClr val="499FA4">
                      <a:alpha val="60000"/>
                    </a:srgbClr>
                  </a:outerShdw>
                </a:effectLst>
              </a:rPr>
              <a:t>Research</a:t>
            </a:r>
            <a:endParaRPr lang="" altLang="en-US" sz="7200" b="1">
              <a:ln w="10160">
                <a:solidFill>
                  <a:srgbClr val="499FA4"/>
                </a:solidFill>
                <a:prstDash val="solid"/>
              </a:ln>
              <a:solidFill>
                <a:schemeClr val="tx1"/>
              </a:solidFill>
              <a:effectLst>
                <a:outerShdw blurRad="25400" dist="38100" dir="2400000" sx="102000" sy="102000" algn="ctr" rotWithShape="0">
                  <a:srgbClr val="499FA4">
                    <a:alpha val="60000"/>
                  </a:srgbClr>
                </a:outerShdw>
              </a:effectLs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5DFD6"/>
        </a:solidFill>
        <a:effectLst/>
      </p:bgPr>
    </p:bg>
    <p:spTree>
      <p:nvGrpSpPr>
        <p:cNvPr id="1" name=""/>
        <p:cNvGrpSpPr/>
        <p:nvPr/>
      </p:nvGrpSpPr>
      <p:grpSpPr/>
      <p:sp>
        <p:nvSpPr>
          <p:cNvPr id="10" name="Rectangle 9"/>
          <p:cNvSpPr/>
          <p:nvPr/>
        </p:nvSpPr>
        <p:spPr>
          <a:xfrm>
            <a:off x="9893935" y="0"/>
            <a:ext cx="2303780" cy="6875780"/>
          </a:xfrm>
          <a:prstGeom prst="rect">
            <a:avLst/>
          </a:prstGeom>
          <a:pattFill prst="wdDnDiag">
            <a:fgClr>
              <a:srgbClr val="499FA4"/>
            </a:fgClr>
            <a:bgClr>
              <a:srgbClr val="B5DFD6"/>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8" name="Picture 7"/>
          <p:cNvPicPr>
            <a:picLocks noChangeAspect="1"/>
          </p:cNvPicPr>
          <p:nvPr/>
        </p:nvPicPr>
        <p:blipFill>
          <a:blip r:embed="rId1"/>
          <a:stretch>
            <a:fillRect/>
          </a:stretch>
        </p:blipFill>
        <p:spPr>
          <a:xfrm>
            <a:off x="7859395" y="287020"/>
            <a:ext cx="4338320" cy="2892425"/>
          </a:xfrm>
          <a:prstGeom prst="rect">
            <a:avLst/>
          </a:prstGeom>
          <a:effectLst>
            <a:softEdge rad="114300"/>
          </a:effectLst>
        </p:spPr>
      </p:pic>
      <p:pic>
        <p:nvPicPr>
          <p:cNvPr id="9" name="Picture 8"/>
          <p:cNvPicPr>
            <a:picLocks noChangeAspect="1"/>
          </p:cNvPicPr>
          <p:nvPr/>
        </p:nvPicPr>
        <p:blipFill>
          <a:blip r:embed="rId2"/>
          <a:stretch>
            <a:fillRect/>
          </a:stretch>
        </p:blipFill>
        <p:spPr>
          <a:xfrm>
            <a:off x="7957185" y="3526155"/>
            <a:ext cx="4240530" cy="2828925"/>
          </a:xfrm>
          <a:prstGeom prst="rect">
            <a:avLst/>
          </a:prstGeom>
          <a:effectLst>
            <a:softEdge rad="114300"/>
          </a:effectLst>
        </p:spPr>
      </p:pic>
      <p:sp>
        <p:nvSpPr>
          <p:cNvPr id="5" name="Rectangle 4"/>
          <p:cNvSpPr/>
          <p:nvPr/>
        </p:nvSpPr>
        <p:spPr>
          <a:xfrm>
            <a:off x="-40640" y="-8890"/>
            <a:ext cx="12245340" cy="6875780"/>
          </a:xfrm>
          <a:prstGeom prst="rect">
            <a:avLst/>
          </a:prstGeom>
          <a:blipFill rotWithShape="1">
            <a:blip r:embed="rId3">
              <a:alphaModFix amt="37000"/>
            </a:blip>
            <a:stretch>
              <a:fillRect r="-2000" b="-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 name="Subtitle 2"/>
          <p:cNvSpPr>
            <a:spLocks noGrp="1"/>
          </p:cNvSpPr>
          <p:nvPr>
            <p:ph type="subTitle"/>
          </p:nvPr>
        </p:nvSpPr>
        <p:spPr>
          <a:xfrm>
            <a:off x="369570" y="1195070"/>
            <a:ext cx="8308975" cy="1727835"/>
          </a:xfrm>
          <a:effectLst/>
        </p:spPr>
        <p:txBody>
          <a:bodyPr/>
          <a:p>
            <a:r>
              <a:rPr lang="" altLang="en-US" sz="3000">
                <a:latin typeface="Sans Serif" charset="0"/>
                <a:ea typeface="Sans Serif" charset="0"/>
              </a:rPr>
              <a:t>Bookmark your pages</a:t>
            </a:r>
            <a:endParaRPr lang="" altLang="en-US" sz="3000">
              <a:latin typeface="Sans Serif" charset="0"/>
              <a:ea typeface="Sans Serif" charset="0"/>
            </a:endParaRPr>
          </a:p>
          <a:p>
            <a:r>
              <a:rPr lang="" altLang="en-US" sz="3000">
                <a:latin typeface="Sans Serif" charset="0"/>
                <a:ea typeface="Sans Serif" charset="0"/>
              </a:rPr>
              <a:t>Translate sentences</a:t>
            </a:r>
            <a:endParaRPr lang="" altLang="en-US" sz="3000">
              <a:latin typeface="Sans Serif" charset="0"/>
              <a:ea typeface="Sans Serif" charset="0"/>
            </a:endParaRPr>
          </a:p>
          <a:p>
            <a:r>
              <a:rPr lang="" altLang="en-US" sz="3000">
                <a:latin typeface="Sans Serif" charset="0"/>
                <a:ea typeface="Sans Serif" charset="0"/>
              </a:rPr>
              <a:t>Audio pronunciation</a:t>
            </a:r>
            <a:endParaRPr lang="" altLang="en-US" sz="3000"/>
          </a:p>
          <a:p>
            <a:pPr marL="0" indent="0">
              <a:buNone/>
            </a:pPr>
            <a:endParaRPr lang="" altLang="en-US" sz="3000"/>
          </a:p>
        </p:txBody>
      </p:sp>
      <p:sp>
        <p:nvSpPr>
          <p:cNvPr id="6" name="Title 1"/>
          <p:cNvSpPr>
            <a:spLocks noGrp="1"/>
          </p:cNvSpPr>
          <p:nvPr/>
        </p:nvSpPr>
        <p:spPr>
          <a:xfrm>
            <a:off x="369570" y="2771140"/>
            <a:ext cx="6356985" cy="1172210"/>
          </a:xfrm>
          <a:prstGeom prst="rect">
            <a:avLst/>
          </a:prstGeom>
          <a:noFill/>
          <a:ln w="9525">
            <a:noFill/>
          </a:ln>
        </p:spPr>
        <p:txBody>
          <a:bodyPr anchor="b"/>
          <a:lstStyle>
            <a:lvl1pPr marL="0" lvl="0" indent="0" algn="ctr" defTabSz="914400" eaLnBrk="1" fontAlgn="base" latinLnBrk="0" hangingPunct="1">
              <a:lnSpc>
                <a:spcPct val="100000"/>
              </a:lnSpc>
              <a:spcBef>
                <a:spcPct val="0"/>
              </a:spcBef>
              <a:spcAft>
                <a:spcPct val="0"/>
              </a:spcAft>
              <a:buNone/>
              <a:defRPr sz="4500" b="0" i="0" u="none" kern="1200" baseline="0">
                <a:solidFill>
                  <a:schemeClr val="tx2"/>
                </a:solidFill>
                <a:latin typeface="+mj-lt"/>
                <a:ea typeface="+mj-ea"/>
                <a:cs typeface="+mj-cs"/>
              </a:defRPr>
            </a:lvl1pPr>
          </a:lstStyle>
          <a:p>
            <a:pPr algn="l"/>
            <a:r>
              <a:rPr lang="" altLang="en-US" sz="4400">
                <a:latin typeface="Sans Serif" charset="0"/>
                <a:ea typeface="Sans Serif" charset="0"/>
              </a:rPr>
              <a:t>Monitization?</a:t>
            </a:r>
            <a:endParaRPr lang="en-US" altLang="en-US" sz="4400">
              <a:latin typeface="Sans Serif" charset="0"/>
              <a:ea typeface="Sans Serif" charset="0"/>
            </a:endParaRPr>
          </a:p>
        </p:txBody>
      </p:sp>
      <p:sp>
        <p:nvSpPr>
          <p:cNvPr id="7" name="Subtitle 2"/>
          <p:cNvSpPr>
            <a:spLocks noGrp="1"/>
          </p:cNvSpPr>
          <p:nvPr/>
        </p:nvSpPr>
        <p:spPr>
          <a:xfrm>
            <a:off x="369570" y="3729990"/>
            <a:ext cx="8171180" cy="2420620"/>
          </a:xfrm>
          <a:prstGeom prst="rect">
            <a:avLst/>
          </a:prstGeom>
          <a:noFill/>
          <a:ln w="9525">
            <a:noFill/>
          </a:ln>
          <a:effectLst/>
        </p:spPr>
        <p:txBody>
          <a:bodyPr/>
          <a:lst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a:lstStyle>
          <a:p>
            <a:r>
              <a:rPr lang="" altLang="en-US" sz="3000">
                <a:latin typeface="Sans Serif" charset="0"/>
                <a:ea typeface="Sans Serif" charset="0"/>
                <a:sym typeface="+mn-ea"/>
              </a:rPr>
              <a:t>P</a:t>
            </a:r>
            <a:r>
              <a:rPr lang="en-US" altLang="en-US" sz="3000">
                <a:latin typeface="Sans Serif" charset="0"/>
                <a:ea typeface="Sans Serif" charset="0"/>
                <a:sym typeface="+mn-ea"/>
              </a:rPr>
              <a:t>artnering with libraries and E-Book companies</a:t>
            </a:r>
            <a:endParaRPr lang="" altLang="en-US" sz="3000">
              <a:latin typeface="Sans Serif" charset="0"/>
              <a:ea typeface="Sans Serif" charset="0"/>
            </a:endParaRPr>
          </a:p>
          <a:p>
            <a:r>
              <a:rPr lang="" altLang="en-US" sz="3000">
                <a:latin typeface="Sans Serif" charset="0"/>
                <a:ea typeface="Sans Serif" charset="0"/>
              </a:rPr>
              <a:t>Monthly Subscription Service</a:t>
            </a:r>
            <a:endParaRPr lang="" altLang="en-US" sz="3000">
              <a:latin typeface="Sans Serif" charset="0"/>
              <a:ea typeface="Sans Serif" charset="0"/>
            </a:endParaRPr>
          </a:p>
          <a:p>
            <a:pPr lvl="1"/>
            <a:r>
              <a:rPr lang="" altLang="en-US">
                <a:latin typeface="Sans Serif" charset="0"/>
                <a:ea typeface="Sans Serif" charset="0"/>
              </a:rPr>
              <a:t>Cap the amount of translations per day</a:t>
            </a:r>
            <a:endParaRPr lang="" altLang="en-US">
              <a:latin typeface="Sans Serif" charset="0"/>
              <a:ea typeface="Sans Serif" charset="0"/>
            </a:endParaRPr>
          </a:p>
          <a:p>
            <a:pPr lvl="1"/>
            <a:r>
              <a:rPr lang="" altLang="en-US">
                <a:latin typeface="Sans Serif" charset="0"/>
                <a:ea typeface="Sans Serif" charset="0"/>
              </a:rPr>
              <a:t>Premium members have unlimited translations</a:t>
            </a:r>
            <a:endParaRPr lang="en-US" altLang="en-US" sz="3000">
              <a:latin typeface="Sans Serif" charset="0"/>
              <a:ea typeface="Sans Serif" charset="0"/>
            </a:endParaRPr>
          </a:p>
          <a:p>
            <a:pPr marL="0" indent="0">
              <a:buNone/>
            </a:pPr>
            <a:endParaRPr lang="en-US" altLang="en-US" sz="3000">
              <a:latin typeface="Sans Serif" charset="0"/>
              <a:ea typeface="Sans Serif" charset="0"/>
            </a:endParaRPr>
          </a:p>
        </p:txBody>
      </p:sp>
      <p:sp>
        <p:nvSpPr>
          <p:cNvPr id="11" name="Rectangle 10"/>
          <p:cNvSpPr/>
          <p:nvPr/>
        </p:nvSpPr>
        <p:spPr>
          <a:xfrm>
            <a:off x="200025" y="0"/>
            <a:ext cx="11614785" cy="1198880"/>
          </a:xfrm>
          <a:prstGeom prst="rect">
            <a:avLst/>
          </a:prstGeom>
          <a:noFill/>
          <a:ln>
            <a:noFill/>
          </a:ln>
        </p:spPr>
        <p:txBody>
          <a:bodyPr wrap="none" rtlCol="0" anchor="t">
            <a:spAutoFit/>
          </a:bodyPr>
          <a:p>
            <a:pPr algn="ctr"/>
            <a:r>
              <a:rPr lang="" altLang="en-US" sz="7200" b="1">
                <a:ln w="10160">
                  <a:solidFill>
                    <a:srgbClr val="499FA4"/>
                  </a:solidFill>
                  <a:prstDash val="solid"/>
                </a:ln>
                <a:solidFill>
                  <a:schemeClr val="tx1"/>
                </a:solidFill>
                <a:effectLst>
                  <a:outerShdw blurRad="63500" sx="102000" sy="102000" algn="ctr" rotWithShape="0">
                    <a:srgbClr val="499FA4">
                      <a:alpha val="40000"/>
                    </a:srgbClr>
                  </a:outerShdw>
                </a:effectLst>
              </a:rPr>
              <a:t>Future Considerations</a:t>
            </a:r>
            <a:endParaRPr lang="" altLang="en-US" sz="7200" b="1">
              <a:ln w="10160">
                <a:solidFill>
                  <a:srgbClr val="499FA4"/>
                </a:solidFill>
                <a:prstDash val="solid"/>
              </a:ln>
              <a:solidFill>
                <a:schemeClr val="tx1"/>
              </a:solidFill>
              <a:effectLst>
                <a:outerShdw blurRad="25400" dist="38100" dir="2400000" sx="102000" sy="102000" algn="ctr" rotWithShape="0">
                  <a:srgbClr val="499FA4">
                    <a:alpha val="60000"/>
                  </a:srgbClr>
                </a:outerShdw>
              </a:effectLs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451</Words>
  <Application>WPS Presentation</Application>
  <PresentationFormat/>
  <Paragraphs>29</Paragraphs>
  <Slides>4</Slides>
  <Notes>0</Notes>
  <HiddenSlides>0</HiddenSlides>
  <MMClips>0</MMClips>
  <ScaleCrop>false</ScaleCrop>
  <HeadingPairs>
    <vt:vector size="6" baseType="variant">
      <vt:variant>
        <vt:lpstr>已用的字体</vt:lpstr>
      </vt:variant>
      <vt:variant>
        <vt:i4>20</vt:i4>
      </vt:variant>
      <vt:variant>
        <vt:lpstr>主题</vt:lpstr>
      </vt:variant>
      <vt:variant>
        <vt:i4>2</vt:i4>
      </vt:variant>
      <vt:variant>
        <vt:lpstr>幻灯片标题</vt:lpstr>
      </vt:variant>
      <vt:variant>
        <vt:i4>4</vt:i4>
      </vt:variant>
    </vt:vector>
  </HeadingPairs>
  <TitlesOfParts>
    <vt:vector size="26" baseType="lpstr">
      <vt:lpstr>Arial</vt:lpstr>
      <vt:lpstr>SimSun</vt:lpstr>
      <vt:lpstr>Wingdings</vt:lpstr>
      <vt:lpstr>Arial</vt:lpstr>
      <vt:lpstr>Symbol</vt:lpstr>
      <vt:lpstr>Times New Roman</vt:lpstr>
      <vt:lpstr>Calibri Light</vt:lpstr>
      <vt:lpstr>Calibri</vt:lpstr>
      <vt:lpstr>DejaVu Sans</vt:lpstr>
      <vt:lpstr>DejaVu Sans</vt:lpstr>
      <vt:lpstr>微软雅黑</vt:lpstr>
      <vt:lpstr>Droid Sans Fallback</vt:lpstr>
      <vt:lpstr>Arial Unicode MS</vt:lpstr>
      <vt:lpstr>KacstArt</vt:lpstr>
      <vt:lpstr>Lohit Gujarati</vt:lpstr>
      <vt:lpstr>Loma</vt:lpstr>
      <vt:lpstr>Sarai</vt:lpstr>
      <vt:lpstr>Sans Serif</vt:lpstr>
      <vt:lpstr>Gubbi</vt:lpstr>
      <vt:lpstr>Abyssinica SIL</vt:lpstr>
      <vt:lpstr>Office Theme</vt:lpstr>
      <vt:lpstr>Default Design</vt:lpstr>
      <vt:lpstr>PowerPoint 演示文稿</vt:lpstr>
      <vt:lpstr>PowerPoint 演示文稿</vt:lpstr>
      <vt:lpstr>PowerPoint 演示文稿</vt:lpstr>
      <vt:lpstr>Future considerations...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dc:title>
  <dc:creator>Dan Zajac</dc:creator>
  <cp:lastModifiedBy>kate</cp:lastModifiedBy>
  <cp:revision>31</cp:revision>
  <dcterms:created xsi:type="dcterms:W3CDTF">2019-07-04T16:29:31Z</dcterms:created>
  <dcterms:modified xsi:type="dcterms:W3CDTF">2019-07-04T16:29:31Z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3</vt:i4>
  </property>
  <property fmtid="{D5CDD505-2E9C-101B-9397-08002B2CF9AE}" pid="12" name="KSOProductBuildVer">
    <vt:lpwstr>1033-10.1.0.6757</vt:lpwstr>
  </property>
</Properties>
</file>